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15"/>
  </p:notesMasterIdLst>
  <p:handoutMasterIdLst>
    <p:handoutMasterId r:id="rId16"/>
  </p:handoutMasterIdLst>
  <p:sldIdLst>
    <p:sldId id="5107" r:id="rId6"/>
    <p:sldId id="5108" r:id="rId7"/>
    <p:sldId id="5109" r:id="rId8"/>
    <p:sldId id="5110" r:id="rId9"/>
    <p:sldId id="5111" r:id="rId10"/>
    <p:sldId id="5112" r:id="rId11"/>
    <p:sldId id="5113" r:id="rId12"/>
    <p:sldId id="5114" r:id="rId13"/>
    <p:sldId id="5058" r:id="rId14"/>
  </p:sldIdLst>
  <p:sldSz cx="9144000" cy="5143500" type="screen16x9"/>
  <p:notesSz cx="6669088" cy="9926638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363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1927" userDrawn="1">
          <p15:clr>
            <a:srgbClr val="A4A3A4"/>
          </p15:clr>
        </p15:guide>
        <p15:guide id="12" pos="3039" userDrawn="1">
          <p15:clr>
            <a:srgbClr val="A4A3A4"/>
          </p15:clr>
        </p15:guide>
        <p15:guide id="14" pos="295" userDrawn="1">
          <p15:clr>
            <a:srgbClr val="A4A3A4"/>
          </p15:clr>
        </p15:guide>
        <p15:guide id="15" pos="158" userDrawn="1">
          <p15:clr>
            <a:srgbClr val="A4A3A4"/>
          </p15:clr>
        </p15:guide>
        <p15:guide id="16" pos="2676" userDrawn="1">
          <p15:clr>
            <a:srgbClr val="A4A3A4"/>
          </p15:clr>
        </p15:guide>
        <p15:guide id="17" orient="horz" pos="9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CA33B-BF56-D361-CFEA-EABC78C6452E}" name="Marek Anton (eMarket)" initials="MA(" userId="S::anton.marek@betterask.erni::9c88f98f-0404-4b3e-ab96-0ffca5c2562a" providerId="AD"/>
  <p188:author id="{F87E8BAB-42E1-F8CD-ADFB-B72A3660B472}" name="Abrhanová Tatiana (eMarket)" initials="AT(" userId="S::tatiana.abrhanova@betterask.erni::e765db32-d6f9-47a4-bcce-e1157fce4c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ne Zaugg" initials="" lastIdx="5" clrIdx="0"/>
  <p:cmAuthor id="1" name="Abrhanová Tatiana (ERNI)" initials="AT(" lastIdx="9" clrIdx="1">
    <p:extLst>
      <p:ext uri="{19B8F6BF-5375-455C-9EA6-DF929625EA0E}">
        <p15:presenceInfo xmlns:p15="http://schemas.microsoft.com/office/powerpoint/2012/main" userId="S::jot@erni.sk::e765db32-d6f9-47a4-bcce-e1157fce4ced" providerId="AD"/>
      </p:ext>
    </p:extLst>
  </p:cmAuthor>
  <p:cmAuthor id="2" name="Katarina Beinrohrova" initials="KB" lastIdx="1" clrIdx="2">
    <p:extLst>
      <p:ext uri="{19B8F6BF-5375-455C-9EA6-DF929625EA0E}">
        <p15:presenceInfo xmlns:p15="http://schemas.microsoft.com/office/powerpoint/2012/main" userId="1633d9eafc730cb9" providerId="Windows Live"/>
      </p:ext>
    </p:extLst>
  </p:cmAuthor>
  <p:cmAuthor id="3" name="Glück Christian (ERNI)" initials="GC(" lastIdx="20" clrIdx="3">
    <p:extLst>
      <p:ext uri="{19B8F6BF-5375-455C-9EA6-DF929625EA0E}">
        <p15:presenceInfo xmlns:p15="http://schemas.microsoft.com/office/powerpoint/2012/main" userId="S::Christian.Glueck@betterask.erni::1742dc16-5a5a-486d-b6c1-0742f2aefd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72"/>
    <a:srgbClr val="E9E9E9"/>
    <a:srgbClr val="10AFDD"/>
    <a:srgbClr val="515455"/>
    <a:srgbClr val="B1B0B1"/>
    <a:srgbClr val="CAC8C8"/>
    <a:srgbClr val="00AADB"/>
    <a:srgbClr val="ED9B33"/>
    <a:srgbClr val="00965E"/>
    <a:srgbClr val="009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BA9BE-49EB-4280-9000-C7A1A082586B}" v="7" dt="2025-02-20T15:52:42.313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/>
  </p:normalViewPr>
  <p:slideViewPr>
    <p:cSldViewPr snapToGrid="0">
      <p:cViewPr varScale="1">
        <p:scale>
          <a:sx n="99" d="100"/>
          <a:sy n="99" d="100"/>
        </p:scale>
        <p:origin x="96" y="480"/>
      </p:cViewPr>
      <p:guideLst>
        <p:guide orient="horz" pos="4320"/>
        <p:guide pos="7680"/>
        <p:guide pos="5760"/>
        <p:guide pos="363"/>
        <p:guide orient="horz" pos="2935"/>
        <p:guide pos="1927"/>
        <p:guide pos="3039"/>
        <p:guide pos="295"/>
        <p:guide pos="158"/>
        <p:guide pos="2676"/>
        <p:guide orient="horz" pos="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üss Michael (ERNI)" userId="4336c0d2-e682-4cf6-8652-8b479c04d26f" providerId="ADAL" clId="{1E6BA9BE-49EB-4280-9000-C7A1A082586B}"/>
    <pc:docChg chg="undo custSel addSld delSld modSld">
      <pc:chgData name="Plüss Michael (ERNI)" userId="4336c0d2-e682-4cf6-8652-8b479c04d26f" providerId="ADAL" clId="{1E6BA9BE-49EB-4280-9000-C7A1A082586B}" dt="2025-02-20T16:14:51.141" v="919" actId="20577"/>
      <pc:docMkLst>
        <pc:docMk/>
      </pc:docMkLst>
      <pc:sldChg chg="del">
        <pc:chgData name="Plüss Michael (ERNI)" userId="4336c0d2-e682-4cf6-8652-8b479c04d26f" providerId="ADAL" clId="{1E6BA9BE-49EB-4280-9000-C7A1A082586B}" dt="2025-02-20T15:25:46.136" v="0" actId="2696"/>
        <pc:sldMkLst>
          <pc:docMk/>
          <pc:sldMk cId="2009288019" sldId="415"/>
        </pc:sldMkLst>
      </pc:sldChg>
      <pc:sldChg chg="addSp delSp modSp del mod">
        <pc:chgData name="Plüss Michael (ERNI)" userId="4336c0d2-e682-4cf6-8652-8b479c04d26f" providerId="ADAL" clId="{1E6BA9BE-49EB-4280-9000-C7A1A082586B}" dt="2025-02-20T15:36:13.047" v="336" actId="2696"/>
        <pc:sldMkLst>
          <pc:docMk/>
          <pc:sldMk cId="2932061596" sldId="868"/>
        </pc:sldMkLst>
        <pc:spChg chg="mod">
          <ac:chgData name="Plüss Michael (ERNI)" userId="4336c0d2-e682-4cf6-8652-8b479c04d26f" providerId="ADAL" clId="{1E6BA9BE-49EB-4280-9000-C7A1A082586B}" dt="2025-02-20T15:27:42.357" v="123" actId="20577"/>
          <ac:spMkLst>
            <pc:docMk/>
            <pc:sldMk cId="2932061596" sldId="868"/>
            <ac:spMk id="2" creationId="{671B84F5-7C73-4BFB-8475-D51DFC50ACA5}"/>
          </ac:spMkLst>
        </pc:spChg>
        <pc:spChg chg="del">
          <ac:chgData name="Plüss Michael (ERNI)" userId="4336c0d2-e682-4cf6-8652-8b479c04d26f" providerId="ADAL" clId="{1E6BA9BE-49EB-4280-9000-C7A1A082586B}" dt="2025-02-20T15:27:34.269" v="113" actId="478"/>
          <ac:spMkLst>
            <pc:docMk/>
            <pc:sldMk cId="2932061596" sldId="868"/>
            <ac:spMk id="3" creationId="{59BF2A39-D605-6316-0B4E-492EA68BD05E}"/>
          </ac:spMkLst>
        </pc:spChg>
        <pc:spChg chg="add mod">
          <ac:chgData name="Plüss Michael (ERNI)" userId="4336c0d2-e682-4cf6-8652-8b479c04d26f" providerId="ADAL" clId="{1E6BA9BE-49EB-4280-9000-C7A1A082586B}" dt="2025-02-20T15:33:47.322" v="207" actId="404"/>
          <ac:spMkLst>
            <pc:docMk/>
            <pc:sldMk cId="2932061596" sldId="868"/>
            <ac:spMk id="6" creationId="{D186CD93-E8DB-A42F-F222-EA260F1AA3F6}"/>
          </ac:spMkLst>
        </pc:spChg>
        <pc:spChg chg="del">
          <ac:chgData name="Plüss Michael (ERNI)" userId="4336c0d2-e682-4cf6-8652-8b479c04d26f" providerId="ADAL" clId="{1E6BA9BE-49EB-4280-9000-C7A1A082586B}" dt="2025-02-20T15:27:33.701" v="112" actId="478"/>
          <ac:spMkLst>
            <pc:docMk/>
            <pc:sldMk cId="2932061596" sldId="868"/>
            <ac:spMk id="7" creationId="{D086AC10-080A-B710-BD8C-05F03B15F8B5}"/>
          </ac:spMkLst>
        </pc:spChg>
        <pc:spChg chg="add mod">
          <ac:chgData name="Plüss Michael (ERNI)" userId="4336c0d2-e682-4cf6-8652-8b479c04d26f" providerId="ADAL" clId="{1E6BA9BE-49EB-4280-9000-C7A1A082586B}" dt="2025-02-20T15:34:06.003" v="234" actId="20577"/>
          <ac:spMkLst>
            <pc:docMk/>
            <pc:sldMk cId="2932061596" sldId="868"/>
            <ac:spMk id="8" creationId="{6B929E06-538B-5011-9AC2-1B7F3AE52A54}"/>
          </ac:spMkLst>
        </pc:spChg>
        <pc:spChg chg="del">
          <ac:chgData name="Plüss Michael (ERNI)" userId="4336c0d2-e682-4cf6-8652-8b479c04d26f" providerId="ADAL" clId="{1E6BA9BE-49EB-4280-9000-C7A1A082586B}" dt="2025-02-20T15:27:32.388" v="111" actId="478"/>
          <ac:spMkLst>
            <pc:docMk/>
            <pc:sldMk cId="2932061596" sldId="868"/>
            <ac:spMk id="14" creationId="{6A1C9742-2055-4522-8BB6-C0F21E5C0574}"/>
          </ac:spMkLst>
        </pc:spChg>
        <pc:spChg chg="del">
          <ac:chgData name="Plüss Michael (ERNI)" userId="4336c0d2-e682-4cf6-8652-8b479c04d26f" providerId="ADAL" clId="{1E6BA9BE-49EB-4280-9000-C7A1A082586B}" dt="2025-02-20T15:27:31.410" v="110" actId="478"/>
          <ac:spMkLst>
            <pc:docMk/>
            <pc:sldMk cId="2932061596" sldId="868"/>
            <ac:spMk id="16" creationId="{CBDD90C9-28BB-926F-732A-2EF012474E62}"/>
          </ac:spMkLst>
        </pc:spChg>
      </pc:sldChg>
      <pc:sldChg chg="del">
        <pc:chgData name="Plüss Michael (ERNI)" userId="4336c0d2-e682-4cf6-8652-8b479c04d26f" providerId="ADAL" clId="{1E6BA9BE-49EB-4280-9000-C7A1A082586B}" dt="2025-02-20T15:25:49.588" v="1" actId="2696"/>
        <pc:sldMkLst>
          <pc:docMk/>
          <pc:sldMk cId="1361609087" sldId="870"/>
        </pc:sldMkLst>
      </pc:sldChg>
      <pc:sldChg chg="addSp delSp modSp mod">
        <pc:chgData name="Plüss Michael (ERNI)" userId="4336c0d2-e682-4cf6-8652-8b479c04d26f" providerId="ADAL" clId="{1E6BA9BE-49EB-4280-9000-C7A1A082586B}" dt="2025-02-20T15:34:45.985" v="264" actId="478"/>
        <pc:sldMkLst>
          <pc:docMk/>
          <pc:sldMk cId="3933723358" sldId="5107"/>
        </pc:sldMkLst>
        <pc:spChg chg="add del mod">
          <ac:chgData name="Plüss Michael (ERNI)" userId="4336c0d2-e682-4cf6-8652-8b479c04d26f" providerId="ADAL" clId="{1E6BA9BE-49EB-4280-9000-C7A1A082586B}" dt="2025-02-20T15:34:45.985" v="264" actId="478"/>
          <ac:spMkLst>
            <pc:docMk/>
            <pc:sldMk cId="3933723358" sldId="5107"/>
            <ac:spMk id="2" creationId="{87F2A3B7-C238-9E10-CC65-13CA371B57DC}"/>
          </ac:spMkLst>
        </pc:spChg>
        <pc:spChg chg="mod">
          <ac:chgData name="Plüss Michael (ERNI)" userId="4336c0d2-e682-4cf6-8652-8b479c04d26f" providerId="ADAL" clId="{1E6BA9BE-49EB-4280-9000-C7A1A082586B}" dt="2025-02-20T15:27:18.456" v="109" actId="403"/>
          <ac:spMkLst>
            <pc:docMk/>
            <pc:sldMk cId="3933723358" sldId="5107"/>
            <ac:spMk id="3" creationId="{C02AD786-3C34-267C-DF01-1B89EC05A49A}"/>
          </ac:spMkLst>
        </pc:spChg>
        <pc:spChg chg="mod">
          <ac:chgData name="Plüss Michael (ERNI)" userId="4336c0d2-e682-4cf6-8652-8b479c04d26f" providerId="ADAL" clId="{1E6BA9BE-49EB-4280-9000-C7A1A082586B}" dt="2025-02-20T15:34:43.377" v="263" actId="20577"/>
          <ac:spMkLst>
            <pc:docMk/>
            <pc:sldMk cId="3933723358" sldId="5107"/>
            <ac:spMk id="5" creationId="{5F6DF179-4282-D7DB-F57E-9F3FAEC80C6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0T15:52:52.188" v="673" actId="1076"/>
        <pc:sldMkLst>
          <pc:docMk/>
          <pc:sldMk cId="923451996" sldId="5108"/>
        </pc:sldMkLst>
        <pc:spChg chg="mod">
          <ac:chgData name="Plüss Michael (ERNI)" userId="4336c0d2-e682-4cf6-8652-8b479c04d26f" providerId="ADAL" clId="{1E6BA9BE-49EB-4280-9000-C7A1A082586B}" dt="2025-02-20T15:36:09.399" v="335" actId="20577"/>
          <ac:spMkLst>
            <pc:docMk/>
            <pc:sldMk cId="923451996" sldId="5108"/>
            <ac:spMk id="4" creationId="{DF955BC1-46A6-CF28-7838-83EFAEF0E4A7}"/>
          </ac:spMkLst>
        </pc:spChg>
        <pc:spChg chg="mod">
          <ac:chgData name="Plüss Michael (ERNI)" userId="4336c0d2-e682-4cf6-8652-8b479c04d26f" providerId="ADAL" clId="{1E6BA9BE-49EB-4280-9000-C7A1A082586B}" dt="2025-02-20T15:35:48.172" v="302" actId="20577"/>
          <ac:spMkLst>
            <pc:docMk/>
            <pc:sldMk cId="923451996" sldId="5108"/>
            <ac:spMk id="5" creationId="{B276C19A-E79E-C5FE-A998-76D4FC364955}"/>
          </ac:spMkLst>
        </pc:spChg>
        <pc:picChg chg="add mod">
          <ac:chgData name="Plüss Michael (ERNI)" userId="4336c0d2-e682-4cf6-8652-8b479c04d26f" providerId="ADAL" clId="{1E6BA9BE-49EB-4280-9000-C7A1A082586B}" dt="2025-02-20T15:52:30.450" v="660" actId="1076"/>
          <ac:picMkLst>
            <pc:docMk/>
            <pc:sldMk cId="923451996" sldId="5108"/>
            <ac:picMk id="8" creationId="{40EE5222-B9B9-1440-FFFF-125868888210}"/>
          </ac:picMkLst>
        </pc:picChg>
        <pc:picChg chg="add mod">
          <ac:chgData name="Plüss Michael (ERNI)" userId="4336c0d2-e682-4cf6-8652-8b479c04d26f" providerId="ADAL" clId="{1E6BA9BE-49EB-4280-9000-C7A1A082586B}" dt="2025-02-20T15:52:39.823" v="666" actId="1076"/>
          <ac:picMkLst>
            <pc:docMk/>
            <pc:sldMk cId="923451996" sldId="5108"/>
            <ac:picMk id="10" creationId="{2053E4CC-AFB6-A5D0-BC3F-8E00B95DA34F}"/>
          </ac:picMkLst>
        </pc:picChg>
        <pc:picChg chg="add mod">
          <ac:chgData name="Plüss Michael (ERNI)" userId="4336c0d2-e682-4cf6-8652-8b479c04d26f" providerId="ADAL" clId="{1E6BA9BE-49EB-4280-9000-C7A1A082586B}" dt="2025-02-20T15:52:52.188" v="673" actId="1076"/>
          <ac:picMkLst>
            <pc:docMk/>
            <pc:sldMk cId="923451996" sldId="5108"/>
            <ac:picMk id="12" creationId="{0205F4B9-2354-F03C-1F3C-21598034681D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0T15:39:00.337" v="536" actId="20577"/>
        <pc:sldMkLst>
          <pc:docMk/>
          <pc:sldMk cId="1638254015" sldId="5109"/>
        </pc:sldMkLst>
        <pc:spChg chg="mod">
          <ac:chgData name="Plüss Michael (ERNI)" userId="4336c0d2-e682-4cf6-8652-8b479c04d26f" providerId="ADAL" clId="{1E6BA9BE-49EB-4280-9000-C7A1A082586B}" dt="2025-02-20T15:39:00.337" v="536" actId="20577"/>
          <ac:spMkLst>
            <pc:docMk/>
            <pc:sldMk cId="1638254015" sldId="5109"/>
            <ac:spMk id="4" creationId="{C503EA8F-6DF2-808F-288C-05FC234B9D57}"/>
          </ac:spMkLst>
        </pc:spChg>
        <pc:spChg chg="mod">
          <ac:chgData name="Plüss Michael (ERNI)" userId="4336c0d2-e682-4cf6-8652-8b479c04d26f" providerId="ADAL" clId="{1E6BA9BE-49EB-4280-9000-C7A1A082586B}" dt="2025-02-20T15:35:42.496" v="290" actId="20577"/>
          <ac:spMkLst>
            <pc:docMk/>
            <pc:sldMk cId="1638254015" sldId="5109"/>
            <ac:spMk id="5" creationId="{032B96A5-CA9D-E5C9-EA42-DD26D6F813DB}"/>
          </ac:spMkLst>
        </pc:spChg>
      </pc:sldChg>
      <pc:sldChg chg="addSp delSp modSp new mod">
        <pc:chgData name="Plüss Michael (ERNI)" userId="4336c0d2-e682-4cf6-8652-8b479c04d26f" providerId="ADAL" clId="{1E6BA9BE-49EB-4280-9000-C7A1A082586B}" dt="2025-02-20T16:05:08.579" v="870" actId="1076"/>
        <pc:sldMkLst>
          <pc:docMk/>
          <pc:sldMk cId="1875656942" sldId="5110"/>
        </pc:sldMkLst>
        <pc:spChg chg="del">
          <ac:chgData name="Plüss Michael (ERNI)" userId="4336c0d2-e682-4cf6-8652-8b479c04d26f" providerId="ADAL" clId="{1E6BA9BE-49EB-4280-9000-C7A1A082586B}" dt="2025-02-20T15:40:49.342" v="550" actId="22"/>
          <ac:spMkLst>
            <pc:docMk/>
            <pc:sldMk cId="1875656942" sldId="5110"/>
            <ac:spMk id="4" creationId="{FB74B851-A1D0-CECF-6DE2-BEE28ADE717F}"/>
          </ac:spMkLst>
        </pc:spChg>
        <pc:spChg chg="mod">
          <ac:chgData name="Plüss Michael (ERNI)" userId="4336c0d2-e682-4cf6-8652-8b479c04d26f" providerId="ADAL" clId="{1E6BA9BE-49EB-4280-9000-C7A1A082586B}" dt="2025-02-20T15:39:14.158" v="549" actId="20577"/>
          <ac:spMkLst>
            <pc:docMk/>
            <pc:sldMk cId="1875656942" sldId="5110"/>
            <ac:spMk id="5" creationId="{A8CA45ED-5FB1-B2F3-0BE4-59EE70993840}"/>
          </ac:spMkLst>
        </pc:spChg>
        <pc:spChg chg="add del mod">
          <ac:chgData name="Plüss Michael (ERNI)" userId="4336c0d2-e682-4cf6-8652-8b479c04d26f" providerId="ADAL" clId="{1E6BA9BE-49EB-4280-9000-C7A1A082586B}" dt="2025-02-20T15:46:33.750" v="555" actId="22"/>
          <ac:spMkLst>
            <pc:docMk/>
            <pc:sldMk cId="1875656942" sldId="5110"/>
            <ac:spMk id="10" creationId="{90D6C2F7-99A3-C0E4-B4AA-A318F70282B1}"/>
          </ac:spMkLst>
        </pc:spChg>
        <pc:spChg chg="add mod">
          <ac:chgData name="Plüss Michael (ERNI)" userId="4336c0d2-e682-4cf6-8652-8b479c04d26f" providerId="ADAL" clId="{1E6BA9BE-49EB-4280-9000-C7A1A082586B}" dt="2025-02-20T15:48:54.389" v="651" actId="14100"/>
          <ac:spMkLst>
            <pc:docMk/>
            <pc:sldMk cId="1875656942" sldId="5110"/>
            <ac:spMk id="15" creationId="{51D584D3-A792-7F48-1D60-F56BBB9DF2B6}"/>
          </ac:spMkLst>
        </pc:spChg>
        <pc:spChg chg="add mod">
          <ac:chgData name="Plüss Michael (ERNI)" userId="4336c0d2-e682-4cf6-8652-8b479c04d26f" providerId="ADAL" clId="{1E6BA9BE-49EB-4280-9000-C7A1A082586B}" dt="2025-02-20T15:49:18.454" v="655" actId="207"/>
          <ac:spMkLst>
            <pc:docMk/>
            <pc:sldMk cId="1875656942" sldId="5110"/>
            <ac:spMk id="16" creationId="{F24450A1-1E5B-F8FD-435C-E336A8703BD3}"/>
          </ac:spMkLst>
        </pc:spChg>
        <pc:spChg chg="add mod">
          <ac:chgData name="Plüss Michael (ERNI)" userId="4336c0d2-e682-4cf6-8652-8b479c04d26f" providerId="ADAL" clId="{1E6BA9BE-49EB-4280-9000-C7A1A082586B}" dt="2025-02-20T16:05:03.996" v="869" actId="478"/>
          <ac:spMkLst>
            <pc:docMk/>
            <pc:sldMk cId="1875656942" sldId="5110"/>
            <ac:spMk id="20" creationId="{B7EF03C0-BBE8-EC6C-2262-02F405950D08}"/>
          </ac:spMkLst>
        </pc:spChg>
        <pc:picChg chg="add del mod ord">
          <ac:chgData name="Plüss Michael (ERNI)" userId="4336c0d2-e682-4cf6-8652-8b479c04d26f" providerId="ADAL" clId="{1E6BA9BE-49EB-4280-9000-C7A1A082586B}" dt="2025-02-20T15:44:12.380" v="552" actId="478"/>
          <ac:picMkLst>
            <pc:docMk/>
            <pc:sldMk cId="1875656942" sldId="5110"/>
            <ac:picMk id="8" creationId="{9B6B86E8-75BC-B55C-45B2-2B454B9643D2}"/>
          </ac:picMkLst>
        </pc:picChg>
        <pc:picChg chg="add mod">
          <ac:chgData name="Plüss Michael (ERNI)" userId="4336c0d2-e682-4cf6-8652-8b479c04d26f" providerId="ADAL" clId="{1E6BA9BE-49EB-4280-9000-C7A1A082586B}" dt="2025-02-20T15:44:16.482" v="554" actId="1076"/>
          <ac:picMkLst>
            <pc:docMk/>
            <pc:sldMk cId="1875656942" sldId="5110"/>
            <ac:picMk id="12" creationId="{8F6D3D20-D624-68AC-8080-751D88756DD3}"/>
          </ac:picMkLst>
        </pc:picChg>
        <pc:picChg chg="add del mod ord">
          <ac:chgData name="Plüss Michael (ERNI)" userId="4336c0d2-e682-4cf6-8652-8b479c04d26f" providerId="ADAL" clId="{1E6BA9BE-49EB-4280-9000-C7A1A082586B}" dt="2025-02-20T16:05:03.996" v="869" actId="478"/>
          <ac:picMkLst>
            <pc:docMk/>
            <pc:sldMk cId="1875656942" sldId="5110"/>
            <ac:picMk id="14" creationId="{19783270-D71D-3352-2FD3-901301CE0327}"/>
          </ac:picMkLst>
        </pc:picChg>
        <pc:picChg chg="add mod">
          <ac:chgData name="Plüss Michael (ERNI)" userId="4336c0d2-e682-4cf6-8652-8b479c04d26f" providerId="ADAL" clId="{1E6BA9BE-49EB-4280-9000-C7A1A082586B}" dt="2025-02-20T16:05:08.579" v="870" actId="1076"/>
          <ac:picMkLst>
            <pc:docMk/>
            <pc:sldMk cId="1875656942" sldId="5110"/>
            <ac:picMk id="18" creationId="{02B02803-A4B2-786C-2F9B-443C960F6B8E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0T15:53:25.211" v="721" actId="20577"/>
        <pc:sldMkLst>
          <pc:docMk/>
          <pc:sldMk cId="2222848571" sldId="5111"/>
        </pc:sldMkLst>
        <pc:spChg chg="mod">
          <ac:chgData name="Plüss Michael (ERNI)" userId="4336c0d2-e682-4cf6-8652-8b479c04d26f" providerId="ADAL" clId="{1E6BA9BE-49EB-4280-9000-C7A1A082586B}" dt="2025-02-20T15:53:25.211" v="721" actId="20577"/>
          <ac:spMkLst>
            <pc:docMk/>
            <pc:sldMk cId="2222848571" sldId="5111"/>
            <ac:spMk id="4" creationId="{2519D2B2-56EE-C3B2-72DD-20BED37503B0}"/>
          </ac:spMkLst>
        </pc:spChg>
        <pc:spChg chg="mod">
          <ac:chgData name="Plüss Michael (ERNI)" userId="4336c0d2-e682-4cf6-8652-8b479c04d26f" providerId="ADAL" clId="{1E6BA9BE-49EB-4280-9000-C7A1A082586B}" dt="2025-02-20T15:47:46.780" v="608" actId="20577"/>
          <ac:spMkLst>
            <pc:docMk/>
            <pc:sldMk cId="2222848571" sldId="5111"/>
            <ac:spMk id="5" creationId="{C8863918-F73E-128D-6A2F-632DFAD348BE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5:58:28.872" v="850" actId="113"/>
        <pc:sldMkLst>
          <pc:docMk/>
          <pc:sldMk cId="2142076958" sldId="5112"/>
        </pc:sldMkLst>
        <pc:spChg chg="mod">
          <ac:chgData name="Plüss Michael (ERNI)" userId="4336c0d2-e682-4cf6-8652-8b479c04d26f" providerId="ADAL" clId="{1E6BA9BE-49EB-4280-9000-C7A1A082586B}" dt="2025-02-20T15:58:28.872" v="850" actId="113"/>
          <ac:spMkLst>
            <pc:docMk/>
            <pc:sldMk cId="2142076958" sldId="5112"/>
            <ac:spMk id="4" creationId="{0BE82A94-C877-8AB1-8C18-BAEF8E837707}"/>
          </ac:spMkLst>
        </pc:spChg>
        <pc:spChg chg="mod">
          <ac:chgData name="Plüss Michael (ERNI)" userId="4336c0d2-e682-4cf6-8652-8b479c04d26f" providerId="ADAL" clId="{1E6BA9BE-49EB-4280-9000-C7A1A082586B}" dt="2025-02-20T15:57:36.507" v="740" actId="20577"/>
          <ac:spMkLst>
            <pc:docMk/>
            <pc:sldMk cId="2142076958" sldId="5112"/>
            <ac:spMk id="5" creationId="{13B3BD90-67BD-0B50-87C6-EB8EB7590A94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0T16:14:39.137" v="905" actId="14100"/>
        <pc:sldMkLst>
          <pc:docMk/>
          <pc:sldMk cId="1992227161" sldId="5113"/>
        </pc:sldMkLst>
        <pc:spChg chg="mod">
          <ac:chgData name="Plüss Michael (ERNI)" userId="4336c0d2-e682-4cf6-8652-8b479c04d26f" providerId="ADAL" clId="{1E6BA9BE-49EB-4280-9000-C7A1A082586B}" dt="2025-02-20T15:58:44.070" v="864" actId="20577"/>
          <ac:spMkLst>
            <pc:docMk/>
            <pc:sldMk cId="1992227161" sldId="5113"/>
            <ac:spMk id="5" creationId="{BC5E6E61-5652-D801-1FBD-FBC2261E6424}"/>
          </ac:spMkLst>
        </pc:spChg>
        <pc:spChg chg="add del mod">
          <ac:chgData name="Plüss Michael (ERNI)" userId="4336c0d2-e682-4cf6-8652-8b479c04d26f" providerId="ADAL" clId="{1E6BA9BE-49EB-4280-9000-C7A1A082586B}" dt="2025-02-20T16:08:45.246" v="871" actId="22"/>
          <ac:spMkLst>
            <pc:docMk/>
            <pc:sldMk cId="1992227161" sldId="5113"/>
            <ac:spMk id="9" creationId="{1EF9B5B7-606E-2FB8-84E6-E0F6AC9625EA}"/>
          </ac:spMkLst>
        </pc:spChg>
        <pc:spChg chg="mod">
          <ac:chgData name="Plüss Michael (ERNI)" userId="4336c0d2-e682-4cf6-8652-8b479c04d26f" providerId="ADAL" clId="{1E6BA9BE-49EB-4280-9000-C7A1A082586B}" dt="2025-02-20T16:08:59.534" v="894" actId="20577"/>
          <ac:spMkLst>
            <pc:docMk/>
            <pc:sldMk cId="1992227161" sldId="5113"/>
            <ac:spMk id="15" creationId="{F90D2C5A-C85F-C61B-16CA-8EA6C9C656B9}"/>
          </ac:spMkLst>
        </pc:spChg>
        <pc:spChg chg="add mod">
          <ac:chgData name="Plüss Michael (ERNI)" userId="4336c0d2-e682-4cf6-8652-8b479c04d26f" providerId="ADAL" clId="{1E6BA9BE-49EB-4280-9000-C7A1A082586B}" dt="2025-02-20T16:13:50.048" v="897" actId="478"/>
          <ac:spMkLst>
            <pc:docMk/>
            <pc:sldMk cId="1992227161" sldId="5113"/>
            <ac:spMk id="19" creationId="{7BD10961-C11D-C4BE-458A-27A8FEB96E36}"/>
          </ac:spMkLst>
        </pc:spChg>
        <pc:picChg chg="add del mod">
          <ac:chgData name="Plüss Michael (ERNI)" userId="4336c0d2-e682-4cf6-8652-8b479c04d26f" providerId="ADAL" clId="{1E6BA9BE-49EB-4280-9000-C7A1A082586B}" dt="2025-02-20T16:14:21.074" v="898" actId="478"/>
          <ac:picMkLst>
            <pc:docMk/>
            <pc:sldMk cId="1992227161" sldId="5113"/>
            <ac:picMk id="7" creationId="{5F74051A-17A7-AC83-DE2A-BC30437F504E}"/>
          </ac:picMkLst>
        </pc:picChg>
        <pc:picChg chg="add del mod ord">
          <ac:chgData name="Plüss Michael (ERNI)" userId="4336c0d2-e682-4cf6-8652-8b479c04d26f" providerId="ADAL" clId="{1E6BA9BE-49EB-4280-9000-C7A1A082586B}" dt="2025-02-20T16:13:50.048" v="897" actId="478"/>
          <ac:picMkLst>
            <pc:docMk/>
            <pc:sldMk cId="1992227161" sldId="5113"/>
            <ac:picMk id="11" creationId="{1D13B37B-AD1E-EC0C-43CD-DE1F737582F8}"/>
          </ac:picMkLst>
        </pc:picChg>
        <pc:picChg chg="del">
          <ac:chgData name="Plüss Michael (ERNI)" userId="4336c0d2-e682-4cf6-8652-8b479c04d26f" providerId="ADAL" clId="{1E6BA9BE-49EB-4280-9000-C7A1A082586B}" dt="2025-02-20T16:08:47.336" v="872" actId="478"/>
          <ac:picMkLst>
            <pc:docMk/>
            <pc:sldMk cId="1992227161" sldId="5113"/>
            <ac:picMk id="12" creationId="{8AB10907-7256-A5C1-FD91-1DD4E4A29AFE}"/>
          </ac:picMkLst>
        </pc:picChg>
        <pc:picChg chg="del">
          <ac:chgData name="Plüss Michael (ERNI)" userId="4336c0d2-e682-4cf6-8652-8b479c04d26f" providerId="ADAL" clId="{1E6BA9BE-49EB-4280-9000-C7A1A082586B}" dt="2025-02-20T16:04:47.892" v="866" actId="478"/>
          <ac:picMkLst>
            <pc:docMk/>
            <pc:sldMk cId="1992227161" sldId="5113"/>
            <ac:picMk id="14" creationId="{41FB128B-1175-342B-CA4B-C51D876F8AE6}"/>
          </ac:picMkLst>
        </pc:picChg>
        <pc:picChg chg="add mod">
          <ac:chgData name="Plüss Michael (ERNI)" userId="4336c0d2-e682-4cf6-8652-8b479c04d26f" providerId="ADAL" clId="{1E6BA9BE-49EB-4280-9000-C7A1A082586B}" dt="2025-02-20T16:14:39.137" v="905" actId="14100"/>
          <ac:picMkLst>
            <pc:docMk/>
            <pc:sldMk cId="1992227161" sldId="5113"/>
            <ac:picMk id="17" creationId="{BA97D380-F2C2-D396-34ED-45691EFEDA9A}"/>
          </ac:picMkLst>
        </pc:picChg>
        <pc:picChg chg="add mod">
          <ac:chgData name="Plüss Michael (ERNI)" userId="4336c0d2-e682-4cf6-8652-8b479c04d26f" providerId="ADAL" clId="{1E6BA9BE-49EB-4280-9000-C7A1A082586B}" dt="2025-02-20T16:14:32.042" v="903" actId="14100"/>
          <ac:picMkLst>
            <pc:docMk/>
            <pc:sldMk cId="1992227161" sldId="5113"/>
            <ac:picMk id="21" creationId="{DF0B3721-EEAC-42E1-6AB7-2773B8D73641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0T16:14:51.141" v="919" actId="20577"/>
        <pc:sldMkLst>
          <pc:docMk/>
          <pc:sldMk cId="4193495503" sldId="5114"/>
        </pc:sldMkLst>
        <pc:spChg chg="mod">
          <ac:chgData name="Plüss Michael (ERNI)" userId="4336c0d2-e682-4cf6-8652-8b479c04d26f" providerId="ADAL" clId="{1E6BA9BE-49EB-4280-9000-C7A1A082586B}" dt="2025-02-20T16:14:51.141" v="919" actId="20577"/>
          <ac:spMkLst>
            <pc:docMk/>
            <pc:sldMk cId="4193495503" sldId="5114"/>
            <ac:spMk id="5" creationId="{39B670EF-1BF7-EE60-8E23-3024F672CF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2/20/2025</a:t>
            </a:fld>
            <a:endParaRPr lang="de-DE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2/20/2025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E49D7F6F-02FD-9504-758A-6013C8D85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041" y="245119"/>
            <a:ext cx="5957959" cy="4599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1726"/>
            <a:ext cx="9220195" cy="51009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85066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dical equipment, medical, medical glove, healthcare&#10;&#10;Description automatically generated">
            <a:extLst>
              <a:ext uri="{FF2B5EF4-FFF2-40B4-BE49-F238E27FC236}">
                <a16:creationId xmlns:a16="http://schemas.microsoft.com/office/drawing/2014/main" id="{A8D9E2AE-1C0B-7742-0E46-DD3168440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7" y="164244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323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05"/>
            <a:ext cx="9146679" cy="514199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469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785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6103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2885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55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796"/>
            <a:ext cx="914400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17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9A90F67-25D6-6E31-7831-F3A573249C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31"/>
            <a:ext cx="9144000" cy="514923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2780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Zuzana Gočová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Hiker &amp; Scrum Master</a:t>
            </a:r>
          </a:p>
        </p:txBody>
      </p:sp>
    </p:spTree>
    <p:extLst>
      <p:ext uri="{BB962C8B-B14F-4D97-AF65-F5344CB8AC3E}">
        <p14:creationId xmlns:p14="http://schemas.microsoft.com/office/powerpoint/2010/main" val="25681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laying a violin&#10;&#10;Description automatically generated">
            <a:extLst>
              <a:ext uri="{FF2B5EF4-FFF2-40B4-BE49-F238E27FC236}">
                <a16:creationId xmlns:a16="http://schemas.microsoft.com/office/drawing/2014/main" id="{EDF2D001-22BA-B86F-1FFF-5684453016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" y="0"/>
            <a:ext cx="9143993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Matúš Mackovčin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Violin Player &amp; Senior Test Engineer</a:t>
            </a:r>
          </a:p>
        </p:txBody>
      </p:sp>
    </p:spTree>
    <p:extLst>
      <p:ext uri="{BB962C8B-B14F-4D97-AF65-F5344CB8AC3E}">
        <p14:creationId xmlns:p14="http://schemas.microsoft.com/office/powerpoint/2010/main" val="37620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kiing down a mountain&#10;&#10;Description automatically generated with low confidence">
            <a:extLst>
              <a:ext uri="{FF2B5EF4-FFF2-40B4-BE49-F238E27FC236}">
                <a16:creationId xmlns:a16="http://schemas.microsoft.com/office/drawing/2014/main" id="{CEFDFC7F-6B76-1404-4FD1-DA5F7A135A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48"/>
            <a:ext cx="9144000" cy="514524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4772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D7559E-9229-9D91-C782-E5F75A2FFCF2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Wicher Visser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Snowboard Touring &amp; Senior Consultant </a:t>
            </a:r>
          </a:p>
        </p:txBody>
      </p:sp>
    </p:spTree>
    <p:extLst>
      <p:ext uri="{BB962C8B-B14F-4D97-AF65-F5344CB8AC3E}">
        <p14:creationId xmlns:p14="http://schemas.microsoft.com/office/powerpoint/2010/main" val="36180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Rafa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CFC6418-62AF-D3D4-7DF7-CA13ED714E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10" y="548770"/>
            <a:ext cx="5181510" cy="4455573"/>
          </a:xfrm>
          <a:prstGeom prst="rect">
            <a:avLst/>
          </a:prstGeom>
        </p:spPr>
      </p:pic>
      <p:sp>
        <p:nvSpPr>
          <p:cNvPr id="7" name="Freihandform 8">
            <a:extLst>
              <a:ext uri="{FF2B5EF4-FFF2-40B4-BE49-F238E27FC236}">
                <a16:creationId xmlns:a16="http://schemas.microsoft.com/office/drawing/2014/main" id="{C5E98571-DC88-6E62-055C-42286683E905}"/>
              </a:ext>
            </a:extLst>
          </p:cNvPr>
          <p:cNvSpPr/>
          <p:nvPr userDrawn="1"/>
        </p:nvSpPr>
        <p:spPr>
          <a:xfrm rot="16200000">
            <a:off x="2000250" y="-1861093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6A45E4D3-602E-D04B-5E6D-DE17AAB7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person, job&#10;&#10;Description automatically generated">
            <a:extLst>
              <a:ext uri="{FF2B5EF4-FFF2-40B4-BE49-F238E27FC236}">
                <a16:creationId xmlns:a16="http://schemas.microsoft.com/office/drawing/2014/main" id="{11052758-5912-BBD7-7E74-97B8B176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520506"/>
            <a:ext cx="5796136" cy="4745736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1877508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31E6BD-E74E-CDEC-E8FB-75597DD9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9B07FA-72A0-5708-09E2-44BC93C695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603" t="-3279"/>
          <a:stretch/>
        </p:blipFill>
        <p:spPr>
          <a:xfrm>
            <a:off x="794089" y="153872"/>
            <a:ext cx="8320923" cy="4680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3" y="0"/>
            <a:ext cx="9226952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A47693AF-D8C6-B30C-8AFC-68DC9C1A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2077" y="423900"/>
            <a:ext cx="5584419" cy="4295700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4177C3-7151-9926-3311-7672FC3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388" y="396388"/>
            <a:ext cx="3866108" cy="4323211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8817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13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r="22786"/>
          <a:stretch/>
        </p:blipFill>
        <p:spPr>
          <a:xfrm>
            <a:off x="5365750" y="334675"/>
            <a:ext cx="3669168" cy="4474149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20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0750" y="-1992486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04DC31-F9F2-07C0-4B35-B1753364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3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142521-1941-EBA8-BA35-B1AA69E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4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697194E9-15E2-253D-DB28-3B6665D1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3248" y="4864894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2D24199-B982-02EA-55A0-53C55E72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EDD1912-F8DA-DA47-4B69-6EB4F8A7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8F9932-3D9C-9AF0-DA11-BE2A24DB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98" y="1376376"/>
            <a:ext cx="863441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2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AAFF-E7F1-F59C-6838-17BEE671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97" y="267515"/>
            <a:ext cx="8634411" cy="640536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9786-4FA5-FD5A-C627-EEF45B9B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6" y="1010751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A8AB-93EC-BA58-3368-CDCF7D38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3A21-CC85-4787-8E0D-AD93925CF5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DC716E-044A-DBAC-DD9D-1ECE439289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996" y="1417150"/>
            <a:ext cx="8634411" cy="3319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08C905-76CD-A8A9-4F98-7438D17C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</p:spTree>
    <p:extLst>
      <p:ext uri="{BB962C8B-B14F-4D97-AF65-F5344CB8AC3E}">
        <p14:creationId xmlns:p14="http://schemas.microsoft.com/office/powerpoint/2010/main" val="1067014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Doub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44799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031F7C-D1D7-8B78-9DEA-F5EFCCF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79" y="989590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59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Trip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 dirty="0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877" y="4849953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D271581-253B-A675-F9AD-B1088A4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68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68A32E-7E87-7F7C-CE18-41A7922F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05FF4D-6AAE-46CE-A88E-3C7696A0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999" y="1454149"/>
            <a:ext cx="2783301" cy="3178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B5B505-70BF-04D9-0479-D0D3937684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80349" y="1454149"/>
            <a:ext cx="2783301" cy="3178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E5BDC-8B8C-2255-944F-8C486A785F9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08700" y="1454147"/>
            <a:ext cx="2783301" cy="3178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93D97A-717F-F987-0394-031E716467E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4799" y="1045205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00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having a video call&#10;&#10;Description automatically generated with low confidence">
            <a:extLst>
              <a:ext uri="{FF2B5EF4-FFF2-40B4-BE49-F238E27FC236}">
                <a16:creationId xmlns:a16="http://schemas.microsoft.com/office/drawing/2014/main" id="{2C9A8C37-4E6F-4103-8602-86442DE0F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933" y="309108"/>
            <a:ext cx="5074867" cy="4525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5" y="20968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8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Four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63751" y="-1987662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760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4698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CD27E8-687D-6A1C-3CE8-F5F62507FBD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14869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933EA-F1BB-9FDA-3031-4D4FC18C5FE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8567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37936B-CB33-7DD9-7D3E-BEA061B1E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99" y="1114592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196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3">
            <a:extLst>
              <a:ext uri="{FF2B5EF4-FFF2-40B4-BE49-F238E27FC236}">
                <a16:creationId xmlns:a16="http://schemas.microsoft.com/office/drawing/2014/main" id="{E8128A94-53E9-4601-9D6F-7B0668F49AE9}"/>
              </a:ext>
            </a:extLst>
          </p:cNvPr>
          <p:cNvSpPr/>
          <p:nvPr userDrawn="1"/>
        </p:nvSpPr>
        <p:spPr>
          <a:xfrm>
            <a:off x="1043608" y="0"/>
            <a:ext cx="8100392" cy="5143500"/>
          </a:xfrm>
          <a:prstGeom prst="rect">
            <a:avLst/>
          </a:prstGeom>
          <a:solidFill>
            <a:srgbClr val="123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pic>
        <p:nvPicPr>
          <p:cNvPr id="13" name="Grafik 6">
            <a:extLst>
              <a:ext uri="{FF2B5EF4-FFF2-40B4-BE49-F238E27FC236}">
                <a16:creationId xmlns:a16="http://schemas.microsoft.com/office/drawing/2014/main" id="{5D412CBF-8958-4C8E-970C-C968CA2A4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273"/>
            <a:ext cx="9308526" cy="5236046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5C4F505-0EE2-4DA4-A177-64558B37574C}"/>
              </a:ext>
            </a:extLst>
          </p:cNvPr>
          <p:cNvSpPr txBox="1">
            <a:spLocks/>
          </p:cNvSpPr>
          <p:nvPr userDrawn="1"/>
        </p:nvSpPr>
        <p:spPr>
          <a:xfrm>
            <a:off x="4716016" y="1707654"/>
            <a:ext cx="3744416" cy="1128020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 marL="0" marR="0" indent="0" algn="l" defTabSz="6857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1" kern="1200">
                <a:solidFill>
                  <a:srgbClr val="123372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Swiss Software</a:t>
            </a:r>
            <a:b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Engineering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507BC7B-1F11-46A8-BB93-4B3A543AE8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6016" y="3147814"/>
            <a:ext cx="2165996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better ask ERNI</a:t>
            </a:r>
          </a:p>
        </p:txBody>
      </p:sp>
    </p:spTree>
    <p:extLst>
      <p:ext uri="{BB962C8B-B14F-4D97-AF65-F5344CB8AC3E}">
        <p14:creationId xmlns:p14="http://schemas.microsoft.com/office/powerpoint/2010/main" val="2942611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771079"/>
            <a:ext cx="8544297" cy="2692318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2B30A4-E464-A44A-B4CB-70F60D439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763" y="423900"/>
            <a:ext cx="8549291" cy="852449"/>
          </a:xfrm>
          <a:prstGeom prst="rect">
            <a:avLst/>
          </a:prstGeom>
        </p:spPr>
        <p:txBody>
          <a:bodyPr lIns="34288" tIns="17144" rIns="34288" bIns="17144" anchor="b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1" kern="1200" dirty="0">
                <a:solidFill>
                  <a:schemeClr val="tx1"/>
                </a:solidFill>
                <a:latin typeface="Times" pitchFamily="2" charset="0"/>
                <a:ea typeface="Times" pitchFamily="2" charset="0"/>
                <a:cs typeface="Times" pitchFamily="2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43741A6-332B-8848-9244-A22572B28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1428750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7826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riting on a whiteboard&#10;&#10;Description automatically generated with low confidence">
            <a:extLst>
              <a:ext uri="{FF2B5EF4-FFF2-40B4-BE49-F238E27FC236}">
                <a16:creationId xmlns:a16="http://schemas.microsoft.com/office/drawing/2014/main" id="{74E578D8-8DA5-96D9-F146-E34A1F8FC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961" y="290822"/>
            <a:ext cx="5481307" cy="4540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68"/>
            <a:ext cx="9182100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F41B541C-6E33-0620-80B5-59B3F2E92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019" y="307086"/>
            <a:ext cx="6012160" cy="45293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3" y="0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tanding next to a whiteboard&#10;&#10;Description automatically generated with medium confidence">
            <a:extLst>
              <a:ext uri="{FF2B5EF4-FFF2-40B4-BE49-F238E27FC236}">
                <a16:creationId xmlns:a16="http://schemas.microsoft.com/office/drawing/2014/main" id="{77FB4E92-2199-E90E-DF69-01EBF8217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3999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52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Agile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6C31AC06-FD17-8DAC-886E-97CED092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773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ED9091AB-72F6-F987-CABC-4EA86E7350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1" y="-1"/>
            <a:ext cx="9133004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626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471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 looking at test tubes&#10;&#10;Description automatically generated with low confidence">
            <a:extLst>
              <a:ext uri="{FF2B5EF4-FFF2-40B4-BE49-F238E27FC236}">
                <a16:creationId xmlns:a16="http://schemas.microsoft.com/office/drawing/2014/main" id="{D35BDCFC-713C-1C48-3D98-90AD98674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6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030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44800" y="4855509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r>
              <a:rPr lang="en-US">
                <a:cs typeface="Calibri"/>
              </a:rPr>
              <a:t>betterask.erni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6D59C01-2EFF-0792-379D-BD1803A8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538017" cy="665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E4E503-6938-3723-341B-0E97F8AE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99" y="1370013"/>
            <a:ext cx="853802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65" r:id="rId2"/>
    <p:sldLayoutId id="2147483878" r:id="rId3"/>
    <p:sldLayoutId id="2147483870" r:id="rId4"/>
    <p:sldLayoutId id="2147483864" r:id="rId5"/>
    <p:sldLayoutId id="2147483876" r:id="rId6"/>
    <p:sldLayoutId id="2147483877" r:id="rId7"/>
    <p:sldLayoutId id="2147483866" r:id="rId8"/>
    <p:sldLayoutId id="2147483867" r:id="rId9"/>
    <p:sldLayoutId id="2147483868" r:id="rId10"/>
    <p:sldLayoutId id="2147483803" r:id="rId11"/>
    <p:sldLayoutId id="2147483859" r:id="rId12"/>
    <p:sldLayoutId id="2147483860" r:id="rId13"/>
    <p:sldLayoutId id="2147483900" r:id="rId14"/>
    <p:sldLayoutId id="2147483813" r:id="rId15"/>
    <p:sldLayoutId id="2147483814" r:id="rId16"/>
    <p:sldLayoutId id="2147483812" r:id="rId17"/>
    <p:sldLayoutId id="2147483884" r:id="rId18"/>
    <p:sldLayoutId id="2147483869" r:id="rId19"/>
    <p:sldLayoutId id="2147483802" r:id="rId20"/>
    <p:sldLayoutId id="2147483857" r:id="rId21"/>
    <p:sldLayoutId id="2147483901" r:id="rId22"/>
    <p:sldLayoutId id="2147483806" r:id="rId23"/>
    <p:sldLayoutId id="2147483807" r:id="rId24"/>
    <p:sldLayoutId id="2147483809" r:id="rId25"/>
    <p:sldLayoutId id="2147483801" r:id="rId26"/>
    <p:sldLayoutId id="2147483898" r:id="rId27"/>
    <p:sldLayoutId id="2147483804" r:id="rId28"/>
    <p:sldLayoutId id="2147483805" r:id="rId29"/>
    <p:sldLayoutId id="2147483899" r:id="rId30"/>
    <p:sldLayoutId id="2147483775" r:id="rId31"/>
    <p:sldLayoutId id="2147483902" r:id="rId32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Sans Pro 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 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Sans Pro 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D786-3C34-267C-DF01-1B89EC05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0" y="1077133"/>
            <a:ext cx="3507090" cy="1654408"/>
          </a:xfrm>
        </p:spPr>
        <p:txBody>
          <a:bodyPr>
            <a:normAutofit/>
          </a:bodyPr>
          <a:lstStyle/>
          <a:p>
            <a:r>
              <a:rPr lang="en-GB" dirty="0"/>
              <a:t>Java Unit Testing With Mockito</a:t>
            </a:r>
            <a:br>
              <a:rPr lang="en-GB" dirty="0"/>
            </a:br>
            <a:r>
              <a:rPr lang="en-GB" sz="2400" dirty="0"/>
              <a:t>Tips And Tricks</a:t>
            </a:r>
            <a:endParaRPr lang="en-GB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F6DF179-4282-D7DB-F57E-9F3FAEC80C63}"/>
              </a:ext>
            </a:extLst>
          </p:cNvPr>
          <p:cNvSpPr txBox="1">
            <a:spLocks/>
          </p:cNvSpPr>
          <p:nvPr/>
        </p:nvSpPr>
        <p:spPr>
          <a:xfrm>
            <a:off x="207660" y="2731540"/>
            <a:ext cx="5257800" cy="59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GB" sz="1800" dirty="0"/>
              <a:t>Michael Plüss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2A3B7-C238-9E10-CC65-13CA371B57DC}"/>
              </a:ext>
            </a:extLst>
          </p:cNvPr>
          <p:cNvSpPr txBox="1"/>
          <p:nvPr/>
        </p:nvSpPr>
        <p:spPr>
          <a:xfrm>
            <a:off x="681925" y="3905573"/>
            <a:ext cx="2107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Plüss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337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560F4A-C7B0-244F-ED82-FABEEB46B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DE16E-22F2-013D-27AE-4A2CFBF95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55BC1-46A6-CF28-7838-83EFAEF0E4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Junit 5</a:t>
            </a:r>
          </a:p>
          <a:p>
            <a:r>
              <a:rPr lang="en-US" dirty="0"/>
              <a:t>Mockito</a:t>
            </a:r>
          </a:p>
          <a:p>
            <a:r>
              <a:rPr lang="en-US" dirty="0"/>
              <a:t>Spring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76C19A-E79E-C5FE-A998-76D4FC36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D6ACD2-263C-4A42-7013-9849037A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40EE5222-B9B9-1440-FFFF-12586888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91" y="2910716"/>
            <a:ext cx="3645362" cy="2232784"/>
          </a:xfrm>
          <a:prstGeom prst="rect">
            <a:avLst/>
          </a:prstGeom>
        </p:spPr>
      </p:pic>
      <p:pic>
        <p:nvPicPr>
          <p:cNvPr id="10" name="Picture 9" descr="A close-up of a drink&#10;&#10;AI-generated content may be incorrect.">
            <a:extLst>
              <a:ext uri="{FF2B5EF4-FFF2-40B4-BE49-F238E27FC236}">
                <a16:creationId xmlns:a16="http://schemas.microsoft.com/office/drawing/2014/main" id="{2053E4CC-AFB6-A5D0-BC3F-8E00B95D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54" y="2046074"/>
            <a:ext cx="3645363" cy="1822682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205F4B9-2354-F03C-1F3C-21598034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57" y="1020093"/>
            <a:ext cx="3477919" cy="1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89A10-9C4E-076B-B54D-EDB6BDB27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8FA9A-CB22-D11A-A69D-4E591B750A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EA8F-6DF2-808F-288C-05FC234B9D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Lots of testing constants</a:t>
            </a:r>
          </a:p>
          <a:p>
            <a:pPr lvl="1"/>
            <a:r>
              <a:rPr lang="en-US" dirty="0"/>
              <a:t>Scrolling between constants, tests and mocked services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Mock services via @InjectMocks and @Mock</a:t>
            </a:r>
          </a:p>
          <a:p>
            <a:pPr lvl="1"/>
            <a:r>
              <a:rPr lang="en-US" dirty="0"/>
              <a:t>Mock service methods in test method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2B96A5-CA9D-E5C9-EA42-DD26D6F8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8B0CC-FEAD-7782-009C-99DF90195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825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D481E9-0117-5852-7DF1-950AF3B58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C30EC-CDD6-B2AF-1749-40BC26A85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A45ED-5FB1-B2F3-0BE4-59EE7099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53543-2701-426B-7D06-728DD7952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D3D20-D624-68AC-8080-751D8875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771079"/>
            <a:ext cx="3254022" cy="1752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584D3-A792-7F48-1D60-F56BBB9DF2B6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InjectMocksServiceTest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4450A1-1E5B-F8FD-435C-E336A8703BD3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02803-A4B2-786C-2F9B-443C960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33" y="681826"/>
            <a:ext cx="5227773" cy="37798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7EF03C0-BBE8-EC6C-2262-02F405950D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565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9D5D2B-7AE4-F4E5-DC42-41E3F5255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B4F66-A6E1-EF4F-9BA9-347B60FBA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D2B2-56EE-C3B2-72DD-20BED3750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863918-F73E-128D-6A2F-632DFAD3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DB74C-F8DB-02B3-4AF0-EA00A96E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284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7E67-7557-D20A-A8DC-4C9981F5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F28E7-3302-BC04-3AD7-939349038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46B4D-0993-B5AD-C600-6214E3B55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82A94-C877-8AB1-8C18-BAEF8E8377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Service uses static method (e.g. </a:t>
            </a:r>
            <a:r>
              <a:rPr lang="en-US" i="1" dirty="0" err="1"/>
              <a:t>LocalDateTime.now</a:t>
            </a:r>
            <a:r>
              <a:rPr lang="en-US" i="1" dirty="0"/>
              <a:t>()</a:t>
            </a:r>
            <a:r>
              <a:rPr lang="en-US" dirty="0"/>
              <a:t> )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Static methods </a:t>
            </a:r>
            <a:r>
              <a:rPr lang="en-US" b="1" dirty="0"/>
              <a:t>can</a:t>
            </a:r>
            <a:r>
              <a:rPr lang="en-US" dirty="0"/>
              <a:t> be mocked!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B3BD90-67BD-0B50-87C6-EB8EB759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95675-C381-6D29-4003-9A190F19E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207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F60C-FF06-A3ED-7FF9-5370690E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E661B-D243-B28E-0DAC-FB977C962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8D31F-ABB7-3F9B-8C67-46C0F623E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5E6E61-5652-D801-1FBD-FBC226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68025A-BE4D-F45C-7D0C-082C10EC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D2C5A-C85F-C61B-16CA-8EA6C9C656B9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UsesStaticServiceTest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06155B-7713-FABF-C3EE-A20B8FA6BD61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7D380-F2C2-D396-34ED-45691EFE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2006300"/>
            <a:ext cx="3846753" cy="834738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BD10961-C11D-C4BE-458A-27A8FEB96E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0B3721-EEAC-42E1-6AB7-2773B8D7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7" y="1247311"/>
            <a:ext cx="4564017" cy="26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04BA-ABE4-3E2D-8706-8D5E00AE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EE0F6-4AC1-F615-525B-E9C1C07DF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4C1E7-69B4-EC2F-86A8-F635C0832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4C-2279-2814-C7A0-4AA1B4AB78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B670EF-1BF7-EE60-8E23-3024F672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r>
              <a:rPr lang="en-US" dirty="0"/>
              <a:t>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2BE65-0471-C331-BD83-ACC3995F8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9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F0053-9483-D147-9737-65DC82A0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51188397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B329A3-7F7C-4EBB-871D-3034F0B092C0}">
  <we:reference id="22ff87a5-132f-4d52-9e97-94d888e4dd91" version="3.8.0.0" store="EXCatalog" storeType="EXCatalog"/>
  <we:alternateReferences>
    <we:reference id="WA104380050" version="3.8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3.xml><?xml version="1.0" encoding="utf-8"?>
<CustomXml>
  <Property name="Class" value="0" type="System.String"/>
  <Property name="Category" value="12" type="System.String"/>
  <Property name="Content" value="734" type="System.String"/>
  <Property name="Language" value="ch" type="System.String"/>
  <Property name="TemplateType" value="" type="System.String"/>
  <Property name="Author" value="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False" type="System.Boolean"/>
  <Property name="Project" value="" type="System.String"/>
  <Property name="Site" value="MUC" type="System.String"/>
  <Property name="Subtitle" value="" type="System.String"/>
  <Property name="Title" value="" type="System.String"/>
  <Property name="Version" value="" type="System.String"/>
  <Property name="DocType" value="" type="System.String"/>
  <Property name="DocName" value="" type="System.String"/>
  <Property name="DocPath" value="" type="System.String"/>
  <Property name="DocContent" value="" type="System.String"/>
  <Property name="DocShowVersion" value="False" type="System.Boolean"/>
  <Property name="DocShowDate" value="False" type="System.Boolean"/>
  <Property name="DocDateFormat" value="" type="System.String"/>
  <Property name="Date" value="01/01/0001 00:00:00" type="System.DateTime"/>
  <Property name="DocShowPath" value="False" type="System.Boolean"/>
  <Property name="Logo" value="False" type="System.Boolean"/>
</CustomXm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D1358C-C2C5-4B09-AF98-A8BC242DAA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42D0A0-3B64-4F68-82C6-ECDDBE79322C}">
  <ds:schemaRefs>
    <ds:schemaRef ds:uri="75df6a85-924d-40c6-89c7-7af477f8afc2"/>
    <ds:schemaRef ds:uri="8875f526-e60f-4fa2-97de-156f9487452e"/>
    <ds:schemaRef ds:uri="9be78f9b-219d-4697-901d-0d5522f92af1"/>
    <ds:schemaRef ds:uri="c7db377c-2c6f-45b2-bb41-37a06ec2f11a"/>
    <ds:schemaRef ds:uri="ca2bbb2a-51f2-4526-bef8-ea1b24c83844"/>
    <ds:schemaRef ds:uri="d98213ea-40f7-4f96-8c31-095280dec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bb7d6cc-0636-42a2-8a44-887e50a6cba1"/>
  </ds:schemaRefs>
</ds:datastoreItem>
</file>

<file path=customXml/itemProps3.xml><?xml version="1.0" encoding="utf-8"?>
<ds:datastoreItem xmlns:ds="http://schemas.openxmlformats.org/officeDocument/2006/customXml" ds:itemID="{B45B739D-4D7D-4979-AD3F-AB95430FF70E}">
  <ds:schemaRefs/>
</ds:datastoreItem>
</file>

<file path=customXml/itemProps4.xml><?xml version="1.0" encoding="utf-8"?>
<ds:datastoreItem xmlns:ds="http://schemas.openxmlformats.org/officeDocument/2006/customXml" ds:itemID="{6BEC2C09-1BBA-413A-8C64-70F5BFD59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7d6cc-0636-42a2-8a44-887e50a6cba1"/>
    <ds:schemaRef ds:uri="808796e2-e496-4b0d-aeb7-d41c10425c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cf2ba15-c468-47c8-b178-cba8acf110ec}" enabled="1" method="Standard" siteId="{eb25818e-5bd5-49bf-99de-53e3e7b4263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F32B6CFD</Template>
  <TotalTime>0</TotalTime>
  <Words>169</Words>
  <Application>Microsoft Office PowerPoint</Application>
  <PresentationFormat>On-screen Show (16:9)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Source Sans Pro</vt:lpstr>
      <vt:lpstr>Source Sans Pro </vt:lpstr>
      <vt:lpstr>Times</vt:lpstr>
      <vt:lpstr>Wingdings</vt:lpstr>
      <vt:lpstr>ERNI Corporate </vt:lpstr>
      <vt:lpstr>Java Unit Testing With Mockito Tips And Tricks</vt:lpstr>
      <vt:lpstr>Technologies</vt:lpstr>
      <vt:lpstr>@InjectMocks</vt:lpstr>
      <vt:lpstr>@InjectMocks</vt:lpstr>
      <vt:lpstr>@InjectMocks – 5 min discussion</vt:lpstr>
      <vt:lpstr>MockedStatic</vt:lpstr>
      <vt:lpstr>MockedStatic</vt:lpstr>
      <vt:lpstr>MockedStatic – 5 min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Plüss Michael (ERNI)</dc:creator>
  <cp:lastModifiedBy>Plüss Michael (ERNI)</cp:lastModifiedBy>
  <cp:revision>1</cp:revision>
  <cp:lastPrinted>2020-07-22T12:22:56Z</cp:lastPrinted>
  <dcterms:created xsi:type="dcterms:W3CDTF">2025-02-20T15:21:38Z</dcterms:created>
  <dcterms:modified xsi:type="dcterms:W3CDTF">2025-02-20T16:14:53Z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MediaServiceImageTags">
    <vt:lpwstr/>
  </property>
</Properties>
</file>